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0" r:id="rId3"/>
    <p:sldId id="269" r:id="rId4"/>
    <p:sldId id="257" r:id="rId5"/>
    <p:sldId id="261" r:id="rId6"/>
    <p:sldId id="258" r:id="rId7"/>
    <p:sldId id="262" r:id="rId8"/>
    <p:sldId id="259" r:id="rId9"/>
    <p:sldId id="260" r:id="rId10"/>
    <p:sldId id="263" r:id="rId11"/>
    <p:sldId id="264" r:id="rId12"/>
    <p:sldId id="265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7.gif"/><Relationship Id="rId2" Type="http://schemas.openxmlformats.org/officeDocument/2006/relationships/audio" Target="../media/media1.wav"/><Relationship Id="rId16" Type="http://schemas.openxmlformats.org/officeDocument/2006/relationships/image" Target="../media/image6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5.gif"/><Relationship Id="rId10" Type="http://schemas.openxmlformats.org/officeDocument/2006/relationships/slide" Target="slide7.xml"/><Relationship Id="rId19" Type="http://schemas.openxmlformats.org/officeDocument/2006/relationships/slide" Target="slide12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3 ĐÁP ÁN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2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Right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1555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04288" y="1463040"/>
            <a:ext cx="5696476" cy="50945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XEM CLIP CÁCH SỬA NỘI DUNG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724013" y="2065248"/>
            <a:ext cx="50570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/>
              <a:t>ĐĂNG KÝ TRỢ GIẢNG</a:t>
            </a:r>
          </a:p>
          <a:p>
            <a:pPr algn="ctr"/>
            <a:r>
              <a:rPr lang="en-US" sz="2800" dirty="0"/>
              <a:t>GẮN KẾT CỘNG ĐỒNG GIÁO VIÊN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C695A-7967-46B5-80F0-9AD4C543A026}"/>
              </a:ext>
            </a:extLst>
          </p:cNvPr>
          <p:cNvSpPr/>
          <p:nvPr/>
        </p:nvSpPr>
        <p:spPr>
          <a:xfrm>
            <a:off x="1353977" y="3112113"/>
            <a:ext cx="4103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SUBSCRIBE my channel, please</a:t>
            </a:r>
          </a:p>
        </p:txBody>
      </p:sp>
    </p:spTree>
    <p:extLst>
      <p:ext uri="{BB962C8B-B14F-4D97-AF65-F5344CB8AC3E}">
        <p14:creationId xmlns:p14="http://schemas.microsoft.com/office/powerpoint/2010/main" val="373035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3554380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4624495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Right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2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6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Right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172</Words>
  <Application>Microsoft Office PowerPoint</Application>
  <PresentationFormat>Widescreen</PresentationFormat>
  <Paragraphs>71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Arial</vt:lpstr>
      <vt:lpstr>Calibri Light</vt:lpstr>
      <vt:lpstr>Tahoma</vt:lpstr>
      <vt:lpstr>Times New Roman</vt:lpstr>
      <vt:lpstr>Office Theme</vt:lpstr>
      <vt:lpstr>1_Office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32</cp:revision>
  <dcterms:created xsi:type="dcterms:W3CDTF">2018-05-10T00:06:18Z</dcterms:created>
  <dcterms:modified xsi:type="dcterms:W3CDTF">2019-04-01T17:38:39Z</dcterms:modified>
</cp:coreProperties>
</file>